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423"/>
    <a:srgbClr val="E59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7" d="100"/>
          <a:sy n="87" d="100"/>
        </p:scale>
        <p:origin x="151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7534-365B-4EF4-9406-524298184F10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79A0-E57C-49FE-AE2B-A6B14E20B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787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7534-365B-4EF4-9406-524298184F10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79A0-E57C-49FE-AE2B-A6B14E20B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00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7534-365B-4EF4-9406-524298184F10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79A0-E57C-49FE-AE2B-A6B14E20B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814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7534-365B-4EF4-9406-524298184F10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79A0-E57C-49FE-AE2B-A6B14E20B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6253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7534-365B-4EF4-9406-524298184F10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79A0-E57C-49FE-AE2B-A6B14E20B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386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7534-365B-4EF4-9406-524298184F10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79A0-E57C-49FE-AE2B-A6B14E20B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331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7534-365B-4EF4-9406-524298184F10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79A0-E57C-49FE-AE2B-A6B14E20B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156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7534-365B-4EF4-9406-524298184F10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79A0-E57C-49FE-AE2B-A6B14E20B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0363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7534-365B-4EF4-9406-524298184F10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79A0-E57C-49FE-AE2B-A6B14E20B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68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7534-365B-4EF4-9406-524298184F10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79A0-E57C-49FE-AE2B-A6B14E20B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90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7534-365B-4EF4-9406-524298184F10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D79A0-E57C-49FE-AE2B-A6B14E20B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162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207534-365B-4EF4-9406-524298184F10}" type="datetimeFigureOut">
              <a:rPr lang="nl-NL" smtClean="0"/>
              <a:t>6-3-2025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AD79A0-E57C-49FE-AE2B-A6B14E20BC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26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WCor8MtJfPM&amp;ab_channel=MercyShipsNederla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B08F537-34EB-A051-DA22-9703A92EA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69" y="2270165"/>
            <a:ext cx="4011716" cy="3479507"/>
          </a:xfrm>
          <a:prstGeom prst="rect">
            <a:avLst/>
          </a:prstGeom>
        </p:spPr>
      </p:pic>
      <p:pic>
        <p:nvPicPr>
          <p:cNvPr id="15" name="Afbeelding 14" descr="Afbeelding met persoon, buitenshuis, tekst, kleding&#10;&#10;Door AI gegenereerde inhoud is mogelijk onjuist.">
            <a:extLst>
              <a:ext uri="{FF2B5EF4-FFF2-40B4-BE49-F238E27FC236}">
                <a16:creationId xmlns:a16="http://schemas.microsoft.com/office/drawing/2014/main" id="{6760E016-74BF-387E-8B38-CD6661BEB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63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657C9-A1D4-1A70-6DFD-B84A5D17A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1ACD155-13F4-9CEE-9BAA-93553E750B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Afbeelding met tekst, kleding, buitenshuis, persoon&#10;&#10;Door AI gegenereerde inhoud is mogelijk onjuist.">
            <a:extLst>
              <a:ext uri="{FF2B5EF4-FFF2-40B4-BE49-F238E27FC236}">
                <a16:creationId xmlns:a16="http://schemas.microsoft.com/office/drawing/2014/main" id="{C565766F-B109-4A98-0041-69E9B4541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0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74516-786A-9873-164B-DD99233E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 descr="Afbeelding met tekst, persoon, kleding, buitenshuis&#10;&#10;Door AI gegenereerde inhoud is mogelijk onjuist.">
            <a:extLst>
              <a:ext uri="{FF2B5EF4-FFF2-40B4-BE49-F238E27FC236}">
                <a16:creationId xmlns:a16="http://schemas.microsoft.com/office/drawing/2014/main" id="{2F0FDB39-BCBF-DD6D-5F25-FC555A542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5" y="-66130"/>
            <a:ext cx="12309565" cy="6924130"/>
          </a:xfrm>
        </p:spPr>
      </p:pic>
    </p:spTree>
    <p:extLst>
      <p:ext uri="{BB962C8B-B14F-4D97-AF65-F5344CB8AC3E}">
        <p14:creationId xmlns:p14="http://schemas.microsoft.com/office/powerpoint/2010/main" val="37995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0EB65A-A95A-F99B-0293-33DFB82CF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nl-NL" dirty="0"/>
              <a:t>Doe mee voor </a:t>
            </a:r>
            <a:r>
              <a:rPr lang="nl-NL" dirty="0" err="1"/>
              <a:t>Fudia</a:t>
            </a:r>
            <a:r>
              <a:rPr lang="nl-NL" dirty="0"/>
              <a:t>!</a:t>
            </a: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4232E99F-E4F8-47D4-D8CF-D477BD178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nl-NL" sz="4400" dirty="0">
                <a:hlinkClick r:id="rId2"/>
              </a:rPr>
              <a:t>Bekijk hier het verhaal van </a:t>
            </a:r>
            <a:r>
              <a:rPr lang="nl-NL" sz="4400" dirty="0" err="1">
                <a:hlinkClick r:id="rId2"/>
              </a:rPr>
              <a:t>Fudia</a:t>
            </a:r>
            <a:r>
              <a:rPr lang="nl-NL" sz="4400" dirty="0">
                <a:hlinkClick r:id="rId2"/>
              </a:rPr>
              <a:t> </a:t>
            </a:r>
            <a:endParaRPr lang="en-US" sz="4400" dirty="0"/>
          </a:p>
          <a:p>
            <a:endParaRPr lang="en-US" sz="2000" dirty="0"/>
          </a:p>
        </p:txBody>
      </p:sp>
      <p:pic>
        <p:nvPicPr>
          <p:cNvPr id="5" name="Afbeelding 4" descr="Afbeelding met tekst, kleding, schermopname, jurk&#10;&#10;Door AI gegenereerde inhoud is mogelijk onjuist.">
            <a:extLst>
              <a:ext uri="{FF2B5EF4-FFF2-40B4-BE49-F238E27FC236}">
                <a16:creationId xmlns:a16="http://schemas.microsoft.com/office/drawing/2014/main" id="{1840E205-0601-94BD-F5ED-31B9CB0479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1" b="6984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1026" name="Picture 2" descr="mercy-ships-blog-fudia-orthopedic-bowed-legs-4">
            <a:extLst>
              <a:ext uri="{FF2B5EF4-FFF2-40B4-BE49-F238E27FC236}">
                <a16:creationId xmlns:a16="http://schemas.microsoft.com/office/drawing/2014/main" id="{D8849E1A-0871-39D3-161D-85847715C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5" b="9645"/>
          <a:stretch/>
        </p:blipFill>
        <p:spPr bwMode="auto"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071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AB4310-35DC-2F27-89F2-0DBF3687B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nl-NL" sz="5400" b="1"/>
              <a:t>Red levens!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638F41-EABA-EAF5-598E-4415AB224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nl-NL" sz="2200" dirty="0"/>
              <a:t>Schrijf je in voor zaterdag 10 mei </a:t>
            </a:r>
          </a:p>
          <a:p>
            <a:r>
              <a:rPr lang="nl-NL" sz="2200" dirty="0"/>
              <a:t>Doe mee met 6 of 9 kilometer</a:t>
            </a:r>
          </a:p>
          <a:p>
            <a:r>
              <a:rPr lang="nl-NL" sz="2200" dirty="0"/>
              <a:t>Kom naar Bergschenhoek als deelnemer, toeschouwer of vrijwilliger </a:t>
            </a:r>
          </a:p>
          <a:p>
            <a:r>
              <a:rPr lang="nl-NL" sz="2200" b="1" dirty="0"/>
              <a:t>Doe een donatie op mijn actiepagina!</a:t>
            </a:r>
          </a:p>
        </p:txBody>
      </p:sp>
      <p:pic>
        <p:nvPicPr>
          <p:cNvPr id="5" name="Afbeelding 4" descr="Afbeelding met buitenshuis, Menselijk gezicht, kleding, grond&#10;&#10;Door AI gegenereerde inhoud is mogelijk onjuist.">
            <a:extLst>
              <a:ext uri="{FF2B5EF4-FFF2-40B4-BE49-F238E27FC236}">
                <a16:creationId xmlns:a16="http://schemas.microsoft.com/office/drawing/2014/main" id="{8B192D90-EBC0-6761-51CD-D0EF89E81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345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22938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0811D4AF1FE649B64F9E624F6C65A9" ma:contentTypeVersion="13" ma:contentTypeDescription="Een nieuw document maken." ma:contentTypeScope="" ma:versionID="0d0e6e44ead1c9c2d4490317b0f99418">
  <xsd:schema xmlns:xsd="http://www.w3.org/2001/XMLSchema" xmlns:xs="http://www.w3.org/2001/XMLSchema" xmlns:p="http://schemas.microsoft.com/office/2006/metadata/properties" xmlns:ns2="5a30da6e-89f7-4d1e-bc5b-79305eb0d214" xmlns:ns3="5a28e7aa-1716-4868-b3fc-36aef016d326" targetNamespace="http://schemas.microsoft.com/office/2006/metadata/properties" ma:root="true" ma:fieldsID="da521c1147c791d3d4d46f0494c04f37" ns2:_="" ns3:_="">
    <xsd:import namespace="5a30da6e-89f7-4d1e-bc5b-79305eb0d214"/>
    <xsd:import namespace="5a28e7aa-1716-4868-b3fc-36aef016d3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0da6e-89f7-4d1e-bc5b-79305eb0d2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34847437-dfc1-4cd4-9f24-9feb9802e3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8e7aa-1716-4868-b3fc-36aef016d32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56d8c0e-a1ad-47a5-8bdc-ebf0fc2d6289}" ma:internalName="TaxCatchAll" ma:showField="CatchAllData" ma:web="5a28e7aa-1716-4868-b3fc-36aef016d3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28e7aa-1716-4868-b3fc-36aef016d326" xsi:nil="true"/>
    <lcf76f155ced4ddcb4097134ff3c332f xmlns="5a30da6e-89f7-4d1e-bc5b-79305eb0d21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EDD978-9A79-4228-9621-2ECB2856C9AC}"/>
</file>

<file path=customXml/itemProps2.xml><?xml version="1.0" encoding="utf-8"?>
<ds:datastoreItem xmlns:ds="http://schemas.openxmlformats.org/officeDocument/2006/customXml" ds:itemID="{40B14689-5AA0-4FB0-A0A5-D5D86FF4DADA}"/>
</file>

<file path=customXml/itemProps3.xml><?xml version="1.0" encoding="utf-8"?>
<ds:datastoreItem xmlns:ds="http://schemas.openxmlformats.org/officeDocument/2006/customXml" ds:itemID="{3E302937-CB8C-4DF2-9608-F1B825D0BD1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44</Words>
  <Application>Microsoft Office PowerPoint</Application>
  <PresentationFormat>Breedbeeld</PresentationFormat>
  <Paragraphs>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Kantoorthema</vt:lpstr>
      <vt:lpstr>PowerPoint-presentatie</vt:lpstr>
      <vt:lpstr>PowerPoint-presentatie</vt:lpstr>
      <vt:lpstr>PowerPoint-presentatie</vt:lpstr>
      <vt:lpstr>Doe mee voor Fudia!</vt:lpstr>
      <vt:lpstr>Red levens!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Tineke Morren - Mercy Ships Nederland</dc:creator>
  <cp:lastModifiedBy>Tineke Morren - Mercy Ships Nederland</cp:lastModifiedBy>
  <cp:revision>1</cp:revision>
  <dcterms:created xsi:type="dcterms:W3CDTF">2025-03-06T11:12:36Z</dcterms:created>
  <dcterms:modified xsi:type="dcterms:W3CDTF">2025-03-06T11:31:28Z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0x010100C90811D4AF1FE649B64F9E624F6C65A9</vt:lpwstr>
  </property>
</Properties>
</file>